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9" r:id="rId64"/>
    <p:sldId id="320" r:id="rId65"/>
    <p:sldId id="321" r:id="rId66"/>
    <p:sldId id="322" r:id="rId67"/>
  </p:sldIdLst>
  <p:sldSz cx="12192000" cy="6858000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2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6B95-78BD-497B-873B-67F5C3508445}" type="datetimeFigureOut">
              <a:rPr lang="de-DE" smtClean="0"/>
              <a:t>13.05.2019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85BA-A177-40C9-882A-5BD684CB1E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04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6B95-78BD-497B-873B-67F5C3508445}" type="datetimeFigureOut">
              <a:rPr lang="de-DE" smtClean="0"/>
              <a:t>13.05.2019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85BA-A177-40C9-882A-5BD684CB1E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5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6B95-78BD-497B-873B-67F5C3508445}" type="datetimeFigureOut">
              <a:rPr lang="de-DE" smtClean="0"/>
              <a:t>13.05.2019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85BA-A177-40C9-882A-5BD684CB1E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68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6B95-78BD-497B-873B-67F5C3508445}" type="datetimeFigureOut">
              <a:rPr lang="de-DE" smtClean="0"/>
              <a:t>13.05.2019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85BA-A177-40C9-882A-5BD684CB1E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82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6B95-78BD-497B-873B-67F5C3508445}" type="datetimeFigureOut">
              <a:rPr lang="de-DE" smtClean="0"/>
              <a:t>13.05.2019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85BA-A177-40C9-882A-5BD684CB1E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36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6B95-78BD-497B-873B-67F5C3508445}" type="datetimeFigureOut">
              <a:rPr lang="de-DE" smtClean="0"/>
              <a:t>13.05.2019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85BA-A177-40C9-882A-5BD684CB1E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20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6B95-78BD-497B-873B-67F5C3508445}" type="datetimeFigureOut">
              <a:rPr lang="de-DE" smtClean="0"/>
              <a:t>13.05.2019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85BA-A177-40C9-882A-5BD684CB1E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524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6B95-78BD-497B-873B-67F5C3508445}" type="datetimeFigureOut">
              <a:rPr lang="de-DE" smtClean="0"/>
              <a:t>13.05.2019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85BA-A177-40C9-882A-5BD684CB1E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05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6B95-78BD-497B-873B-67F5C3508445}" type="datetimeFigureOut">
              <a:rPr lang="de-DE" smtClean="0"/>
              <a:t>13.05.2019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85BA-A177-40C9-882A-5BD684CB1E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52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6B95-78BD-497B-873B-67F5C3508445}" type="datetimeFigureOut">
              <a:rPr lang="de-DE" smtClean="0"/>
              <a:t>13.05.2019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85BA-A177-40C9-882A-5BD684CB1E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63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6B95-78BD-497B-873B-67F5C3508445}" type="datetimeFigureOut">
              <a:rPr lang="de-DE" smtClean="0"/>
              <a:t>13.05.2019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85BA-A177-40C9-882A-5BD684CB1E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9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B6B95-78BD-497B-873B-67F5C3508445}" type="datetimeFigureOut">
              <a:rPr lang="de-DE" smtClean="0"/>
              <a:t>13.05.2019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785BA-A177-40C9-882A-5BD684CB1E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03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95990" y="43351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Verein zur Betreuung blinder und sehbehinderter Kinder e. V.</a:t>
            </a:r>
            <a:br>
              <a:rPr lang="de-DE" dirty="0" smtClean="0"/>
            </a:br>
            <a:r>
              <a:rPr lang="de-DE" dirty="0" smtClean="0"/>
              <a:t>(VBBSK)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30" y="348255"/>
            <a:ext cx="2320460" cy="2320460"/>
          </a:xfrm>
          <a:prstGeom prst="rect">
            <a:avLst/>
          </a:prstGeom>
        </p:spPr>
      </p:pic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3719280" y="2956347"/>
            <a:ext cx="3648710" cy="1549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0" b="1" dirty="0">
                <a:gradFill>
                  <a:gsLst>
                    <a:gs pos="0">
                      <a:srgbClr val="907A00"/>
                    </a:gs>
                    <a:gs pos="50000">
                      <a:srgbClr val="D0B100"/>
                    </a:gs>
                    <a:gs pos="100000">
                      <a:srgbClr val="F7D400"/>
                    </a:gs>
                  </a:gsLst>
                  <a:lin ang="8100000" scaled="0"/>
                </a:gra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endParaRPr lang="de-DE" sz="2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925270" y="2118147"/>
            <a:ext cx="6096000" cy="31258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8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de-DE" sz="8000" dirty="0" smtClean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JAHRE</a:t>
            </a:r>
            <a:endParaRPr lang="de-DE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1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8 Vergrößerungssoftwa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3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9 SmartBoar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5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0 Penfrie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0"/>
            <a:ext cx="11188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20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0a IPad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40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0b Transform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0" y="0"/>
            <a:ext cx="6373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1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0c Debek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0"/>
            <a:ext cx="10926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88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1 Rhönra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3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2 Tandem Fries u Kin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88" y="0"/>
            <a:ext cx="8986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5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3 Tandem O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050"/>
            <a:ext cx="12192000" cy="453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65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4 Disco Karneva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7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 Bild Heinz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88" y="0"/>
            <a:ext cx="9240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9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5 Luftkissen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8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5a Snoezelenraum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3" y="0"/>
            <a:ext cx="10302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83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5b Reite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75" y="0"/>
            <a:ext cx="10280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94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6 Draisin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75" y="0"/>
            <a:ext cx="87296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0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7 bu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88" y="0"/>
            <a:ext cx="102314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92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1 skifreizei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3" y="0"/>
            <a:ext cx="10302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7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1b Segelfreizei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8" y="0"/>
            <a:ext cx="10893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953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2 Goalbal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75" y="0"/>
            <a:ext cx="9567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680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3 Neuer Bus Ford Transit 16-03-2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32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4 FWS Weinbergstraß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0"/>
            <a:ext cx="9163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90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 Otto- Bu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38" y="0"/>
            <a:ext cx="95837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069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5 FWS Leutesdor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0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6 FWS Werkstat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3" y="0"/>
            <a:ext cx="10302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863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7 FWS Wohnhei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3" y="0"/>
            <a:ext cx="10302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60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8 FWS Mont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9 FWS Musikinstrument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192000" cy="6762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2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0 FWS Töpfere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3" y="0"/>
            <a:ext cx="10302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6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0a Wiesenwe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75" y="0"/>
            <a:ext cx="10279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078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0b Niederflu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0"/>
            <a:ext cx="10342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466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0c Entwurf St. Sebastia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863"/>
            <a:ext cx="12192000" cy="5500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218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0d St. Sebastia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8" y="0"/>
            <a:ext cx="10282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1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 hilfsmitte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8" y="0"/>
            <a:ext cx="9952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4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0e Schlüsselübergab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8" y="0"/>
            <a:ext cx="10282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75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0f St. Sebastia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5" y="0"/>
            <a:ext cx="11322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5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0g Ketti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0"/>
            <a:ext cx="10274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52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1 Haus Museumsstraß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63" y="0"/>
            <a:ext cx="103266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4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2 alte Blindenschul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0"/>
            <a:ext cx="10401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6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3 Bett alte Schul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" y="0"/>
            <a:ext cx="104505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48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4 KlasseSpeisesaal alte Schul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" y="0"/>
            <a:ext cx="104505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1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4a neue Schul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0"/>
            <a:ext cx="102282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1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4b Schulhof neu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16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4c Bischo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63" y="0"/>
            <a:ext cx="4586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3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 Großdruckbüch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463" y="0"/>
            <a:ext cx="7329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3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4d Bischof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0"/>
            <a:ext cx="10344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67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5 BlindenschuleCusco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8" y="0"/>
            <a:ext cx="10525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3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6 BlindenschuleCusco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75" y="0"/>
            <a:ext cx="102552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7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7 BlindenschuleCusco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63" y="0"/>
            <a:ext cx="103266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7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8 BlindenschuleCuscoMehrfachbeh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3" y="0"/>
            <a:ext cx="10302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994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9 BlindenschuleCuscoMonito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0"/>
            <a:ext cx="10183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60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9a Naturkatastroph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7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9b Ramp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50" y="0"/>
            <a:ext cx="6869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633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9c Überdachun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463"/>
            <a:ext cx="12192000" cy="5297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9d Braill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3" y="0"/>
            <a:ext cx="10250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048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4 postkart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0"/>
            <a:ext cx="99075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8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9e Fortbildun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0"/>
            <a:ext cx="12134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55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9f Hedwi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0"/>
            <a:ext cx="116236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127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40 Kiosk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38" y="0"/>
            <a:ext cx="10499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45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89000" y="2397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de-DE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Vorankündigungen</a:t>
            </a:r>
            <a:br>
              <a:rPr lang="de-DE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Veranstaltungen zum Jubiläumsjahr</a:t>
            </a:r>
            <a:endParaRPr lang="de-DE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7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320 km – Spendenlauf (</a:t>
            </a:r>
            <a:r>
              <a:rPr lang="de-DE" dirty="0" err="1" smtClean="0"/>
              <a:t>WiBoLT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smtClean="0"/>
              <a:t>19. bis 23.06.2019</a:t>
            </a:r>
            <a:endParaRPr lang="de-DE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073" name="Grafik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0" y="427831"/>
            <a:ext cx="889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7" t="4848" r="19474" b="13088"/>
          <a:stretch/>
        </p:blipFill>
        <p:spPr bwMode="auto">
          <a:xfrm>
            <a:off x="4511040" y="2168524"/>
            <a:ext cx="2179320" cy="3551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277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11 Freunde – Köster liest vor und zeigt Filme (Bühnenkunst) – BENEFIZVERANSTALTUNG</a:t>
            </a:r>
            <a:br>
              <a:rPr lang="de-DE" dirty="0" smtClean="0"/>
            </a:br>
            <a:r>
              <a:rPr lang="de-DE" dirty="0" smtClean="0"/>
              <a:t>12.10.2019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4" r="17041"/>
          <a:stretch/>
        </p:blipFill>
        <p:spPr bwMode="auto">
          <a:xfrm>
            <a:off x="1507490" y="2365057"/>
            <a:ext cx="2454910" cy="3253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920" y="2282190"/>
            <a:ext cx="3261360" cy="3336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234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Drei von Sinnen im MINSKI</a:t>
            </a:r>
            <a:br>
              <a:rPr lang="de-DE" dirty="0" smtClean="0"/>
            </a:br>
            <a:r>
              <a:rPr lang="de-DE" dirty="0" smtClean="0"/>
              <a:t>(Dokumentarfilm)</a:t>
            </a:r>
            <a:br>
              <a:rPr lang="de-DE" dirty="0" smtClean="0"/>
            </a:br>
            <a:r>
              <a:rPr lang="de-DE" dirty="0" smtClean="0"/>
              <a:t>23.10.2019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77" y="230188"/>
            <a:ext cx="1650683" cy="1304131"/>
          </a:xfrm>
          <a:prstGeom prst="rect">
            <a:avLst/>
          </a:prstGeom>
        </p:spPr>
      </p:pic>
      <p:pic>
        <p:nvPicPr>
          <p:cNvPr id="5" name="Grafi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17" y="2283460"/>
            <a:ext cx="2953703" cy="35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5 amateurfunker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" y="0"/>
            <a:ext cx="104505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01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6 Neue Bildschirm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380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7 Neue Braillezeile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46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</Words>
  <Application>Microsoft Office PowerPoint</Application>
  <PresentationFormat>Breitbild</PresentationFormat>
  <Paragraphs>8</Paragraphs>
  <Slides>66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66</vt:i4>
      </vt:variant>
    </vt:vector>
  </HeadingPairs>
  <TitlesOfParts>
    <vt:vector size="73" baseType="lpstr">
      <vt:lpstr>Arial</vt:lpstr>
      <vt:lpstr>Calibri</vt:lpstr>
      <vt:lpstr>Calibri Light</vt:lpstr>
      <vt:lpstr>Comic Sans MS</vt:lpstr>
      <vt:lpstr>Cooper Black</vt:lpstr>
      <vt:lpstr>Times New Roman</vt:lpstr>
      <vt:lpstr>Office Theme</vt:lpstr>
      <vt:lpstr>Verein zur Betreuung blinder und sehbehinderter Kinder e. V. (VBBSK)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Vorankündigungen  Veranstaltungen zum Jubiläumsjahr</vt:lpstr>
      <vt:lpstr>320 km – Spendenlauf (WiBoLT) 19. bis 23.06.2019</vt:lpstr>
      <vt:lpstr>11 Freunde – Köster liest vor und zeigt Filme (Bühnenkunst) – BENEFIZVERANSTALTUNG 12.10.2019</vt:lpstr>
      <vt:lpstr>Drei von Sinnen im MINSKI (Dokumentarfilm) 23.10.2019</vt:lpstr>
    </vt:vector>
  </TitlesOfParts>
  <Company>Landesamt für Soziales, Jugend und Versorgung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Verein zur Betreuung blinder und sehbehinderter Kinder e. V. (VBBSK)</dc:title>
  <dc:creator>Hanisch, Melanie (LBS Neuwied)</dc:creator>
  <cp:lastModifiedBy>Hanisch, Melanie (LBS Neuwied)</cp:lastModifiedBy>
  <cp:revision>1</cp:revision>
  <dcterms:created xsi:type="dcterms:W3CDTF">2019-05-13T10:13:55Z</dcterms:created>
  <dcterms:modified xsi:type="dcterms:W3CDTF">2019-05-13T10:35:14Z</dcterms:modified>
</cp:coreProperties>
</file>