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9" r:id="rId64"/>
    <p:sldId id="320" r:id="rId65"/>
    <p:sldId id="321" r:id="rId66"/>
    <p:sldId id="322" r:id="rId67"/>
  </p:sldIdLst>
  <p:sldSz cx="12192000" cy="6858000"/>
  <p:notesSz cx="6858000" cy="9144000"/>
  <p:photoAlbum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2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7048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564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768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982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36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200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524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3058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052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363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896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B6B95-78BD-497B-873B-67F5C3508445}" type="datetimeFigureOut">
              <a:rPr lang="de-DE" smtClean="0"/>
              <a:t>13.05.2019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785BA-A177-40C9-882A-5BD684CB1E0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030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95990" y="43351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Verein zur Betreuung blinder und sehbehinderter Kinder e. V.</a:t>
            </a:r>
            <a:br>
              <a:rPr lang="de-DE" dirty="0" smtClean="0"/>
            </a:br>
            <a:r>
              <a:rPr lang="de-DE" dirty="0" smtClean="0"/>
              <a:t>(VBBSK)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30" y="348255"/>
            <a:ext cx="2320460" cy="2320460"/>
          </a:xfrm>
          <a:prstGeom prst="rect">
            <a:avLst/>
          </a:prstGeom>
        </p:spPr>
      </p:pic>
      <p:sp>
        <p:nvSpPr>
          <p:cNvPr id="7" name="Textfeld 2"/>
          <p:cNvSpPr txBox="1">
            <a:spLocks noChangeArrowheads="1"/>
          </p:cNvSpPr>
          <p:nvPr/>
        </p:nvSpPr>
        <p:spPr bwMode="auto">
          <a:xfrm>
            <a:off x="3719280" y="2956347"/>
            <a:ext cx="3648710" cy="1549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0" b="1" dirty="0">
                <a:gradFill>
                  <a:gsLst>
                    <a:gs pos="0">
                      <a:srgbClr val="907A00"/>
                    </a:gs>
                    <a:gs pos="50000">
                      <a:srgbClr val="D0B100"/>
                    </a:gs>
                    <a:gs pos="100000">
                      <a:srgbClr val="F7D400"/>
                    </a:gs>
                  </a:gsLst>
                  <a:lin ang="8100000" scaled="0"/>
                </a:gra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endParaRPr lang="de-DE" sz="20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925270" y="2118147"/>
            <a:ext cx="6096000" cy="31258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8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de-DE" sz="8000" dirty="0" smtClean="0">
                <a:effectLst/>
                <a:latin typeface="Cooper Black" panose="0208090404030B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JAHRE</a:t>
            </a:r>
            <a:endParaRPr lang="de-DE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1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8 Vergrößerungssoftwar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3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9 SmartBoar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57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0 Penfrie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" y="0"/>
            <a:ext cx="111887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02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0a IPad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403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0b Transformer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00" y="0"/>
            <a:ext cx="63738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11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0c Debek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5" y="0"/>
            <a:ext cx="109267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88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1 Rhönra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3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2 Tandem Fries u Kin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788" y="0"/>
            <a:ext cx="89868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856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3 Tandem O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050"/>
            <a:ext cx="12192000" cy="4533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5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4 Disco Karneval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79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0 Bild Heinz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88" y="0"/>
            <a:ext cx="92408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195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5 Luftkissen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984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5a Snoezelenraum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0"/>
            <a:ext cx="103028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832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5b Reite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5" y="0"/>
            <a:ext cx="102806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394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6 Draisin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375" y="0"/>
            <a:ext cx="87296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20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7 bu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88" y="0"/>
            <a:ext cx="102314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92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1 skifreizeit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0"/>
            <a:ext cx="103028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70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1b Segelfreizeit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8" y="0"/>
            <a:ext cx="108934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953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2 Goalball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275" y="0"/>
            <a:ext cx="95678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8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3 Neuer Bus Ford Transit 16-03-2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32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4 FWS Weinbergstraß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5" y="0"/>
            <a:ext cx="9163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01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1 Otto- Bu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338" y="0"/>
            <a:ext cx="95837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069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5 FWS Leutesdor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902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6 FWS Werkstatt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0"/>
            <a:ext cx="103028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863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7 FWS Wohnheim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0"/>
            <a:ext cx="103028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0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8 FWS Montag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3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9 FWS Musikinstrument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5"/>
            <a:ext cx="12192000" cy="6762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24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 FWS Töpferei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0"/>
            <a:ext cx="103028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861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a Wiesenweg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5" y="0"/>
            <a:ext cx="102790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07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b Niederflur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0"/>
            <a:ext cx="103425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6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c Entwurf St. Sebastia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7863"/>
            <a:ext cx="12192000" cy="5500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218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d St. Sebastia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1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2 hilfsmittel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88" y="0"/>
            <a:ext cx="99520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04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e Schlüsselübergab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759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f St. Sebastia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75" y="0"/>
            <a:ext cx="11322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95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0g Kettig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50" y="0"/>
            <a:ext cx="102743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52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1 Haus Museumsstraß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3" y="0"/>
            <a:ext cx="103266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4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2 alte Blindenschule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0"/>
            <a:ext cx="104013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366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3 Bett alte Schul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50" y="0"/>
            <a:ext cx="104505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481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4 KlasseSpeisesaal alte Schul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50" y="0"/>
            <a:ext cx="104505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1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4a neue Schule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0"/>
            <a:ext cx="102282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91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4b Schulhof neu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160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4c Bischo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063" y="0"/>
            <a:ext cx="45862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37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 Großdruckbücher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463" y="0"/>
            <a:ext cx="73294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38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4d Bischof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0"/>
            <a:ext cx="103441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967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5 BlindenschuleCusco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8" y="0"/>
            <a:ext cx="105251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33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6 BlindenschuleCusco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5" y="0"/>
            <a:ext cx="102552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7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7 BlindenschuleCusco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3" y="0"/>
            <a:ext cx="103266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37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8 BlindenschuleCuscoMehrfachbeh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0"/>
            <a:ext cx="103028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94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9 BlindenschuleCuscoMonitor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0"/>
            <a:ext cx="101838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01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9a Naturkatastroph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17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9b Ramp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650" y="0"/>
            <a:ext cx="68691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633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9c Überdachung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463"/>
            <a:ext cx="12192000" cy="5297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05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9d Braill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04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048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4 postkart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0"/>
            <a:ext cx="99075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782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9e Fortbildung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" y="0"/>
            <a:ext cx="121348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5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39f Hedwig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0"/>
            <a:ext cx="116236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127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40 Kiosk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38" y="0"/>
            <a:ext cx="104997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457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89000" y="23971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Vorankündigungen</a:t>
            </a:r>
            <a:b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Veranstaltungen zum Jubiläumsjahr</a:t>
            </a:r>
            <a:endParaRPr lang="de-DE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7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320 km – Spendenlauf (</a:t>
            </a:r>
            <a:r>
              <a:rPr lang="de-DE" dirty="0" err="1" smtClean="0"/>
              <a:t>WiBoLT</a:t>
            </a:r>
            <a:r>
              <a:rPr lang="de-DE" dirty="0" smtClean="0"/>
              <a:t>)</a:t>
            </a:r>
            <a:br>
              <a:rPr lang="de-DE" dirty="0" smtClean="0"/>
            </a:br>
            <a:r>
              <a:rPr lang="de-DE" dirty="0" smtClean="0"/>
              <a:t>19. bis 23.06.2019</a:t>
            </a:r>
            <a:endParaRPr lang="de-DE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3073" name="Grafik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00" y="427831"/>
            <a:ext cx="889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7" t="4848" r="19474" b="13088"/>
          <a:stretch/>
        </p:blipFill>
        <p:spPr bwMode="auto">
          <a:xfrm>
            <a:off x="4511040" y="2168524"/>
            <a:ext cx="2179320" cy="3551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27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11 Freunde – Köster liest vor und zeigt Filme (Bühnenkunst) – BENEFIZVERANSTALTUNG</a:t>
            </a:r>
            <a:br>
              <a:rPr lang="de-DE" dirty="0" smtClean="0"/>
            </a:br>
            <a:r>
              <a:rPr lang="de-DE" dirty="0" smtClean="0"/>
              <a:t>12.10.2019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4" r="17041"/>
          <a:stretch/>
        </p:blipFill>
        <p:spPr bwMode="auto">
          <a:xfrm>
            <a:off x="1507490" y="2365057"/>
            <a:ext cx="2454910" cy="3253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20" y="2282190"/>
            <a:ext cx="3261360" cy="3336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34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Drei von Sinnen im MINSKI</a:t>
            </a:r>
            <a:br>
              <a:rPr lang="de-DE" dirty="0" smtClean="0"/>
            </a:br>
            <a:r>
              <a:rPr lang="de-DE" dirty="0" smtClean="0"/>
              <a:t>(Dokumentarfilm)</a:t>
            </a:r>
            <a:br>
              <a:rPr lang="de-DE" dirty="0" smtClean="0"/>
            </a:br>
            <a:r>
              <a:rPr lang="de-DE" dirty="0" smtClean="0"/>
              <a:t>23.10.2019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677" y="230188"/>
            <a:ext cx="1650683" cy="1304131"/>
          </a:xfrm>
          <a:prstGeom prst="rect">
            <a:avLst/>
          </a:prstGeom>
        </p:spPr>
      </p:pic>
      <p:pic>
        <p:nvPicPr>
          <p:cNvPr id="5" name="Grafik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17" y="2283460"/>
            <a:ext cx="2953703" cy="35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5 amateurfunker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50" y="0"/>
            <a:ext cx="104505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301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6 Neue Bildschirm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380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7 Neue Braillezeile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746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</Words>
  <Application>Microsoft Office PowerPoint</Application>
  <PresentationFormat>Breitbild</PresentationFormat>
  <Paragraphs>8</Paragraphs>
  <Slides>66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66</vt:i4>
      </vt:variant>
    </vt:vector>
  </HeadingPairs>
  <TitlesOfParts>
    <vt:vector size="73" baseType="lpstr">
      <vt:lpstr>Arial</vt:lpstr>
      <vt:lpstr>Calibri</vt:lpstr>
      <vt:lpstr>Calibri Light</vt:lpstr>
      <vt:lpstr>Comic Sans MS</vt:lpstr>
      <vt:lpstr>Cooper Black</vt:lpstr>
      <vt:lpstr>Times New Roman</vt:lpstr>
      <vt:lpstr>Office Theme</vt:lpstr>
      <vt:lpstr>Verein zur Betreuung blinder und sehbehinderter Kinder e. V. (VBBSK)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Vorankündigungen  Veranstaltungen zum Jubiläumsjahr</vt:lpstr>
      <vt:lpstr>320 km – Spendenlauf (WiBoLT) 19. bis 23.06.2019</vt:lpstr>
      <vt:lpstr>11 Freunde – Köster liest vor und zeigt Filme (Bühnenkunst) – BENEFIZVERANSTALTUNG 12.10.2019</vt:lpstr>
      <vt:lpstr>Drei von Sinnen im MINSKI (Dokumentarfilm) 23.10.2019</vt:lpstr>
    </vt:vector>
  </TitlesOfParts>
  <Company>Landesamt für Soziales, Jugend und Versorgung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Verein zur Betreuung blinder und sehbehinderter Kinder e. V. (VBBSK)</dc:title>
  <dc:creator>Hanisch, Melanie (LBS Neuwied)</dc:creator>
  <cp:lastModifiedBy>Hanisch, Melanie (LBS Neuwied)</cp:lastModifiedBy>
  <cp:revision>1</cp:revision>
  <dcterms:created xsi:type="dcterms:W3CDTF">2019-05-13T10:13:55Z</dcterms:created>
  <dcterms:modified xsi:type="dcterms:W3CDTF">2019-05-13T10:35:14Z</dcterms:modified>
</cp:coreProperties>
</file>